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67" r:id="rId3"/>
    <p:sldId id="268" r:id="rId4"/>
    <p:sldId id="256" r:id="rId5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C02"/>
    <a:srgbClr val="009900"/>
    <a:srgbClr val="DC4502"/>
    <a:srgbClr val="00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8" autoAdjust="0"/>
  </p:normalViewPr>
  <p:slideViewPr>
    <p:cSldViewPr>
      <p:cViewPr>
        <p:scale>
          <a:sx n="95" d="100"/>
          <a:sy n="95" d="100"/>
        </p:scale>
        <p:origin x="-2142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69CAF-5E8C-4F46-9A67-15596FE4FFF3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67607-7807-4DE9-AE5E-1A46E15FC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093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A9D2F-E020-418B-B9FF-6A3577F7B872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6EDB5-1C56-45D3-8B94-D4DCF66F0E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3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26A5-BB36-4CEE-A8A4-85A6A7CA422F}" type="datetime1">
              <a:rPr lang="nl-NL" smtClean="0"/>
              <a:t>20-11-2018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21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665B-02E8-4322-A799-CA23AF79513C}" type="datetime1">
              <a:rPr lang="nl-NL" smtClean="0"/>
              <a:t>20-11-2018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42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A637-C676-44A4-B765-0275C81D73A4}" type="datetime1">
              <a:rPr lang="nl-NL" smtClean="0"/>
              <a:t>20-11-2018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47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CCFA-F499-4C72-BE44-59F54157B981}" type="datetime1">
              <a:rPr lang="nl-NL" smtClean="0"/>
              <a:t>20-11-2018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74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996B-93EA-4CA5-A4EE-158336B2BE95}" type="datetime1">
              <a:rPr lang="nl-NL" smtClean="0"/>
              <a:t>20-11-2018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38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ECC4-3DDA-44FC-BE4A-D204AB843E30}" type="datetime1">
              <a:rPr lang="nl-NL" smtClean="0"/>
              <a:t>20-11-2018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02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358F-79CB-4071-9C63-75A2A485EA3F}" type="datetime1">
              <a:rPr lang="nl-NL" smtClean="0"/>
              <a:t>20-11-2018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48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2763-6499-4C10-8047-7581E68EB7EE}" type="datetime1">
              <a:rPr lang="nl-NL" smtClean="0"/>
              <a:t>20-11-2018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7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E03-8211-48B9-8E3B-ED3DC8190F71}" type="datetime1">
              <a:rPr lang="nl-NL" smtClean="0"/>
              <a:t>20-11-2018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54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D83D-B085-4470-8A0A-5555A4468997}" type="datetime1">
              <a:rPr lang="nl-NL" smtClean="0"/>
              <a:t>20-11-2018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91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226B-F4B0-4DAC-86A0-E607CC842F51}" type="datetime1">
              <a:rPr lang="nl-NL" smtClean="0"/>
              <a:t>20-11-2018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00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8729-F5E6-4EFD-B10B-EA65F34CDEFC}" type="datetime1">
              <a:rPr lang="nl-NL" smtClean="0"/>
              <a:t>20-11-2018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F7D5-4F8E-40CD-9D16-541F4497CA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13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39551" y="2276872"/>
            <a:ext cx="77639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10000"/>
            </a:pPr>
            <a:r>
              <a:rPr lang="nl-NL" b="1" dirty="0" smtClean="0"/>
              <a:t>Voor </a:t>
            </a:r>
            <a:r>
              <a:rPr lang="nl-NL" b="1" dirty="0"/>
              <a:t>(beginnende) roeiers met wedstrijd </a:t>
            </a:r>
            <a:r>
              <a:rPr lang="nl-NL" b="1" dirty="0" smtClean="0"/>
              <a:t>aspiraties</a:t>
            </a:r>
          </a:p>
          <a:p>
            <a:pPr>
              <a:buClr>
                <a:srgbClr val="FF0000"/>
              </a:buClr>
              <a:buSzPct val="110000"/>
            </a:pPr>
            <a:endParaRPr lang="nl-NL" dirty="0"/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serie van 5 wedstrijden 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endParaRPr lang="nl-NL" dirty="0" smtClean="0"/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georganiseerd door alle </a:t>
            </a:r>
            <a:r>
              <a:rPr lang="nl-NL" dirty="0"/>
              <a:t>5 </a:t>
            </a:r>
            <a:r>
              <a:rPr lang="nl-NL" dirty="0" smtClean="0"/>
              <a:t> Amsterdamse </a:t>
            </a:r>
            <a:r>
              <a:rPr lang="nl-NL" dirty="0"/>
              <a:t>(</a:t>
            </a:r>
            <a:r>
              <a:rPr lang="nl-NL" dirty="0" smtClean="0"/>
              <a:t>burger)roeiverenigingen</a:t>
            </a:r>
            <a:endParaRPr lang="nl-NL" dirty="0"/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over </a:t>
            </a:r>
            <a:r>
              <a:rPr lang="nl-NL" dirty="0"/>
              <a:t>het hele jaar verspreid (april, mei, juni, juli en </a:t>
            </a:r>
            <a:r>
              <a:rPr lang="nl-NL" dirty="0" smtClean="0"/>
              <a:t>oktober)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4x </a:t>
            </a:r>
            <a:r>
              <a:rPr lang="nl-NL" dirty="0"/>
              <a:t>op de Amstel en de laatste wedstrijd op de </a:t>
            </a:r>
            <a:r>
              <a:rPr lang="nl-NL" dirty="0" err="1" smtClean="0"/>
              <a:t>Bosbaan</a:t>
            </a:r>
            <a:r>
              <a:rPr lang="nl-NL" dirty="0" smtClean="0"/>
              <a:t> 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endParaRPr lang="nl-NL" dirty="0" smtClean="0"/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in </a:t>
            </a:r>
            <a:r>
              <a:rPr lang="nl-NL" dirty="0"/>
              <a:t>alle type C </a:t>
            </a:r>
            <a:r>
              <a:rPr lang="nl-NL" dirty="0" smtClean="0"/>
              <a:t>boten </a:t>
            </a:r>
            <a:r>
              <a:rPr lang="nl-NL" dirty="0" smtClean="0"/>
              <a:t>(</a:t>
            </a:r>
            <a:r>
              <a:rPr lang="nl-NL" dirty="0" smtClean="0"/>
              <a:t>C2x</a:t>
            </a:r>
            <a:r>
              <a:rPr lang="nl-NL" dirty="0"/>
              <a:t>+, </a:t>
            </a:r>
            <a:r>
              <a:rPr lang="nl-NL" dirty="0" smtClean="0"/>
              <a:t>C4x+)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en </a:t>
            </a:r>
            <a:r>
              <a:rPr lang="nl-NL" dirty="0" smtClean="0"/>
              <a:t>glad materiaal </a:t>
            </a:r>
            <a:r>
              <a:rPr lang="nl-NL" dirty="0" smtClean="0"/>
              <a:t>(4x+) </a:t>
            </a:r>
            <a:r>
              <a:rPr lang="nl-NL" dirty="0"/>
              <a:t>bij </a:t>
            </a:r>
            <a:r>
              <a:rPr lang="nl-NL" dirty="0" smtClean="0"/>
              <a:t>voldoende competitie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dames, heren en mix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endParaRPr lang="nl-NL" dirty="0"/>
          </a:p>
          <a:p>
            <a:pPr marL="342900" indent="-342900">
              <a:buClr>
                <a:schemeClr val="accent2"/>
              </a:buClr>
              <a:buSzPct val="110000"/>
              <a:buFont typeface="Wingdings" charset="2"/>
              <a:buChar char=""/>
            </a:pPr>
            <a:endParaRPr lang="nl-NL" dirty="0" smtClean="0">
              <a:latin typeface="Futura Book"/>
            </a:endParaRPr>
          </a:p>
          <a:p>
            <a:pPr marL="342900" lvl="0" indent="-342900">
              <a:buClr>
                <a:schemeClr val="accent2"/>
              </a:buClr>
              <a:buSzPct val="110000"/>
              <a:buFont typeface="Wingdings" charset="2"/>
              <a:buChar char=""/>
            </a:pPr>
            <a:endParaRPr lang="nl-NL" dirty="0">
              <a:latin typeface="Futura Book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777"/>
            <a:ext cx="7634343" cy="144016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769992" cy="820412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0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39551" y="2276872"/>
            <a:ext cx="77639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10000"/>
            </a:pPr>
            <a:r>
              <a:rPr lang="nl-NL" b="1" dirty="0" smtClean="0"/>
              <a:t>Winnaar worden</a:t>
            </a:r>
          </a:p>
          <a:p>
            <a:pPr>
              <a:buClr>
                <a:srgbClr val="FF0000"/>
              </a:buClr>
              <a:buSzPct val="110000"/>
            </a:pPr>
            <a:endParaRPr lang="nl-NL" dirty="0" smtClean="0"/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je krijgt punten door al mee te doen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extra punten als wint, tweede of derde wordt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bij </a:t>
            </a:r>
            <a:r>
              <a:rPr lang="nl-NL" dirty="0"/>
              <a:t>iedere wedstrijd is er taart voor de </a:t>
            </a:r>
            <a:r>
              <a:rPr lang="nl-NL" dirty="0" smtClean="0"/>
              <a:t>dag winnaars</a:t>
            </a:r>
            <a:br>
              <a:rPr lang="nl-NL" dirty="0" smtClean="0"/>
            </a:br>
            <a:endParaRPr lang="nl-NL" dirty="0" smtClean="0"/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je kunt een wedstrijd overslaan 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het team met de hoogste punten van alle 5 wedstrijden is de overal winnaar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endParaRPr lang="nl-NL" dirty="0"/>
          </a:p>
          <a:p>
            <a:pPr>
              <a:buClr>
                <a:srgbClr val="FF0000"/>
              </a:buClr>
              <a:buSzPct val="110000"/>
            </a:pP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pPr>
              <a:buClr>
                <a:srgbClr val="FF0000"/>
              </a:buClr>
              <a:buSzPct val="110000"/>
            </a:pPr>
            <a:endParaRPr lang="nl-NL" dirty="0" smtClean="0"/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endParaRPr lang="nl-NL" dirty="0" smtClean="0"/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endParaRPr lang="nl-NL" dirty="0"/>
          </a:p>
          <a:p>
            <a:pPr marL="342900" indent="-342900">
              <a:buClr>
                <a:schemeClr val="accent2"/>
              </a:buClr>
              <a:buSzPct val="110000"/>
              <a:buFont typeface="Wingdings" charset="2"/>
              <a:buChar char=""/>
            </a:pPr>
            <a:endParaRPr lang="nl-NL" dirty="0" smtClean="0">
              <a:latin typeface="Futura Book"/>
            </a:endParaRPr>
          </a:p>
          <a:p>
            <a:pPr marL="342900" lvl="0" indent="-342900">
              <a:buClr>
                <a:schemeClr val="accent2"/>
              </a:buClr>
              <a:buSzPct val="110000"/>
              <a:buFont typeface="Wingdings" charset="2"/>
              <a:buChar char=""/>
            </a:pPr>
            <a:endParaRPr lang="nl-NL" dirty="0">
              <a:latin typeface="Futura Book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777"/>
            <a:ext cx="7634343" cy="144016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03" y="2204865"/>
            <a:ext cx="1728192" cy="172819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769992" cy="82041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r="7983" b="15281"/>
          <a:stretch/>
        </p:blipFill>
        <p:spPr>
          <a:xfrm>
            <a:off x="971600" y="4629261"/>
            <a:ext cx="3168352" cy="183800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60" y="4629261"/>
            <a:ext cx="2769367" cy="1852399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8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39551" y="2276872"/>
            <a:ext cx="7763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10000"/>
            </a:pPr>
            <a:r>
              <a:rPr lang="nl-NL" b="1" dirty="0" smtClean="0"/>
              <a:t>Meedoen betekent</a:t>
            </a:r>
          </a:p>
          <a:p>
            <a:pPr>
              <a:buClr>
                <a:srgbClr val="FF0000"/>
              </a:buClr>
              <a:buSzPct val="110000"/>
            </a:pPr>
            <a:r>
              <a:rPr lang="nl-NL" dirty="0" smtClean="0"/>
              <a:t> 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veel roeiplezier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in competitie roeien, je krachten meten met gelijken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‘als team’ leren roeien </a:t>
            </a:r>
          </a:p>
          <a:p>
            <a:pPr marL="800100" lvl="1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tip: bedenk een goede naam en laat je als team coachen!</a:t>
            </a:r>
            <a:br>
              <a:rPr lang="nl-NL" dirty="0" smtClean="0"/>
            </a:br>
            <a:endParaRPr lang="nl-NL" dirty="0" smtClean="0"/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bij andere verenigingen op bezoek, gastvrij en sympathiek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een gezellig taart ritueel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een grote finale op de </a:t>
            </a:r>
            <a:r>
              <a:rPr lang="nl-NL" dirty="0" err="1" smtClean="0"/>
              <a:t>Bosbaan</a:t>
            </a:r>
            <a:endParaRPr lang="nl-NL" dirty="0" smtClean="0">
              <a:latin typeface="Futura Book"/>
            </a:endParaRPr>
          </a:p>
          <a:p>
            <a:pPr marL="342900" lvl="0" indent="-342900">
              <a:buClr>
                <a:schemeClr val="accent2"/>
              </a:buClr>
              <a:buSzPct val="110000"/>
              <a:buFont typeface="Wingdings" charset="2"/>
              <a:buChar char=""/>
            </a:pPr>
            <a:endParaRPr lang="nl-NL" dirty="0">
              <a:latin typeface="Futura Book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777"/>
            <a:ext cx="7634343" cy="14401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769992" cy="82041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3868"/>
          <a:stretch/>
        </p:blipFill>
        <p:spPr>
          <a:xfrm>
            <a:off x="4331524" y="4927187"/>
            <a:ext cx="1872208" cy="1468121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2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769992" cy="8204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634343" cy="14401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4" t="927" r="25154" b="2702"/>
          <a:stretch/>
        </p:blipFill>
        <p:spPr bwMode="auto">
          <a:xfrm rot="425608">
            <a:off x="3722645" y="405912"/>
            <a:ext cx="4763925" cy="57030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539551" y="2261771"/>
            <a:ext cx="7763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10000"/>
            </a:pPr>
            <a:r>
              <a:rPr lang="nl-NL" b="1" dirty="0" smtClean="0"/>
              <a:t>Kijk op www.regioroeien.nl </a:t>
            </a:r>
          </a:p>
          <a:p>
            <a:pPr>
              <a:buClr>
                <a:srgbClr val="FF0000"/>
              </a:buClr>
              <a:buSzPct val="110000"/>
            </a:pPr>
            <a:r>
              <a:rPr lang="nl-NL" dirty="0" smtClean="0"/>
              <a:t> 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alle praktische informatie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verslagen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endParaRPr lang="nl-NL" dirty="0"/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r>
              <a:rPr lang="nl-NL" dirty="0" smtClean="0"/>
              <a:t>samen buitensporten voor</a:t>
            </a:r>
            <a:br>
              <a:rPr lang="nl-NL" dirty="0" smtClean="0"/>
            </a:br>
            <a:r>
              <a:rPr lang="nl-NL" dirty="0" smtClean="0"/>
              <a:t>je plezier en gezondheid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charset="2"/>
              <a:buChar char=""/>
            </a:pPr>
            <a:endParaRPr lang="nl-NL" dirty="0" smtClean="0"/>
          </a:p>
          <a:p>
            <a:pPr>
              <a:buClr>
                <a:srgbClr val="FF0000"/>
              </a:buClr>
              <a:buSzPct val="110000"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342900" lvl="0" indent="-342900">
              <a:buClr>
                <a:schemeClr val="accent2"/>
              </a:buClr>
              <a:buSzPct val="110000"/>
              <a:buFont typeface="Wingdings" charset="2"/>
              <a:buChar char=""/>
            </a:pPr>
            <a:endParaRPr lang="nl-NL" dirty="0">
              <a:latin typeface="Futura Book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F7D5-4F8E-40CD-9D16-541F4497CA7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6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147</Words>
  <Application>Microsoft Office PowerPoint</Application>
  <PresentationFormat>Diavoorstelling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Loeffen</dc:creator>
  <cp:lastModifiedBy>Jeroen Loeffen</cp:lastModifiedBy>
  <cp:revision>46</cp:revision>
  <cp:lastPrinted>2018-11-20T10:22:39Z</cp:lastPrinted>
  <dcterms:created xsi:type="dcterms:W3CDTF">2018-10-16T13:42:20Z</dcterms:created>
  <dcterms:modified xsi:type="dcterms:W3CDTF">2018-11-20T12:20:29Z</dcterms:modified>
</cp:coreProperties>
</file>